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1D6E"/>
    <a:srgbClr val="2026A0"/>
    <a:srgbClr val="8A255E"/>
    <a:srgbClr val="E3D7CD"/>
    <a:srgbClr val="FF73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3375AD-3B0D-4757-8E08-2FC748D5776F}" v="1" dt="2024-06-07T08:28:47.835"/>
    <p1510:client id="{E46D5C33-382E-44C7-BAC5-598449602886}" v="10" dt="2024-06-06T10:39:55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2" autoAdjust="0"/>
    <p:restoredTop sz="89583" autoAdjust="0"/>
  </p:normalViewPr>
  <p:slideViewPr>
    <p:cSldViewPr snapToGrid="0">
      <p:cViewPr varScale="1">
        <p:scale>
          <a:sx n="75" d="100"/>
          <a:sy n="75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E242D-12E3-4AE9-9EB6-57FFD0F13F68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183AC-7988-4C1F-BDBF-14C72E731AB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889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0EBF3A-150D-4021-8271-CE4A474E058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51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C8047-B909-34CC-BB9A-9A7CFE2EDD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97FC2-052A-22B5-0791-C7C03CC18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14068-E546-6164-1217-AEF84E2C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EC8A6-9E1D-7FAD-4A6F-4F49B5814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93976-122F-97F2-5F25-AD7627AAF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22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1C599-8790-8F0D-BAEA-4D6D61D7A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876EC8-0DD9-7CAF-D048-3C2569A06C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19B23-8A5D-ADCF-4749-F0339B7F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73503-A80F-4F10-F132-45B4D1D7F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DD79A-28CE-8A84-F334-6A7417941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08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D0073E-959A-2EE9-3097-35E3EAB569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CF5EF-FF21-C3FC-6398-0245F93DA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501A5-C517-E027-E83A-590213C42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7B173-78C4-503C-8688-1711AB9A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97528-80C5-4FC5-687B-EEC7E5706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41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5C533-5ACC-DCB6-759F-E68692D2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4643B-CED2-8D06-6914-B8D447579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12070-74ED-C34D-E158-CA6A01462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B8EB5-AC00-998A-3ABF-0DDDB5255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DBDD4-4F10-BE20-3C62-E70B4A2B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61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3AB0E-ADB8-4335-2D3D-D8E2E1223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1BFAC-AEA0-526F-DD57-E663FF4EA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D83FA-55D9-3DA1-6921-A86FA8BFE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BE836-EA87-EED7-6C7E-367FDB1D1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B0BB3-0243-327F-AAF8-8118ADC27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835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100E4-555E-FE93-C27B-85DA98459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3EEF5-60C1-4C89-4114-160B6208C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0FEA5-E2FD-A929-2DD7-1AEF8DFDD8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792E99-DA13-6B4C-3CC4-8D3809F6A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5E703B-0F78-9037-EC66-3D44AF8DD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0048D-0A35-0277-67CE-01F3A5CCB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35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A30E0-FC33-63E2-B0CA-0C4FD900E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0BD8C-5CD6-4FFF-2C73-9C7009511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665E9-4A83-F868-17C8-D856FF0CF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4FA573-9C10-9256-D9B5-32744B05C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5BA68E-D593-B811-C143-1302A2F599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F68DB0-2824-B4B4-87FD-38C86DB37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EC494C-739D-21D8-BE9C-A841750AF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7B76D3-02E7-0095-6E80-D9E064ACC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609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43FBF-0CE7-BCDE-B1B9-A8364407A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DF7ED6-870F-DF9F-18DC-009069C25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A89B5-C0A0-6E09-E7B3-11A1A167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E687F3-0892-90BB-6249-B1B2721A3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921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89BC2E-A841-7E25-7024-5FE489632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E675F7-36AF-4397-667E-ACD62FF5B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78F03-04EB-FBC6-BC6F-B475D8A20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57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2038B-9CF0-8685-E977-339768351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386E-2717-7663-0703-9D097EFFF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F9BD27-BEBB-A18C-0001-58F5BEF4E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F4B15F-A12B-494B-6ECA-D4670F2D6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60B6C-E0B2-6A3F-DB1F-E1A30EC8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4DE177-08EE-1A45-99F6-07841EBBB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502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B2719-AF4C-5D10-8D84-4BB66C882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2040F-B075-A21F-714E-91C1B21A2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9A817-6658-DF4A-324B-177A8F900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B0419-7EC3-0836-D5E3-F1C7A1900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5A0329-2B7B-3355-F0C1-038CC065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52E57-3C8F-6583-3445-907407DEB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7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E8EED0-EF4D-05F4-4729-F0E2C3305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D912B-3222-F55A-EDA6-FADE23111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1BC5F-AA03-DA95-886C-D4ED93BCA7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41A381-A7B2-4437-B91E-E8EB8C7CE30D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EF890-05F9-698A-26F4-7A9CB6267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260D4-31D8-4CF5-2A4B-D0B65DB4E9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54931C-6371-4E9F-82F4-73A749DE864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394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BAFE36-0B1F-447D-89B4-910254B6AF57}"/>
              </a:ext>
            </a:extLst>
          </p:cNvPr>
          <p:cNvSpPr/>
          <p:nvPr/>
        </p:nvSpPr>
        <p:spPr>
          <a:xfrm>
            <a:off x="0" y="0"/>
            <a:ext cx="12192000" cy="882912"/>
          </a:xfrm>
          <a:prstGeom prst="rect">
            <a:avLst/>
          </a:prstGeom>
          <a:solidFill>
            <a:srgbClr val="141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003459-CD13-1F1A-923A-39FF242634FD}"/>
              </a:ext>
            </a:extLst>
          </p:cNvPr>
          <p:cNvSpPr txBox="1"/>
          <p:nvPr/>
        </p:nvSpPr>
        <p:spPr>
          <a:xfrm>
            <a:off x="3803948" y="224191"/>
            <a:ext cx="6760279" cy="646331"/>
          </a:xfrm>
          <a:prstGeom prst="rect">
            <a:avLst/>
          </a:prstGeom>
          <a:ln>
            <a:solidFill>
              <a:srgbClr val="FF734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err="1">
                <a:latin typeface="Bahnschrift" panose="020B0502040204020203" pitchFamily="34" charset="0"/>
              </a:rPr>
              <a:t>Title</a:t>
            </a:r>
            <a:endParaRPr lang="fr-FR" dirty="0">
              <a:latin typeface="Bahnschrift" panose="020B0502040204020203" pitchFamily="34" charset="0"/>
            </a:endParaRPr>
          </a:p>
          <a:p>
            <a:pPr algn="ctr"/>
            <a:r>
              <a:rPr lang="en-GB" sz="1800" b="1" dirty="0">
                <a:solidFill>
                  <a:srgbClr val="8A255E"/>
                </a:solidFill>
                <a:latin typeface="Bahnschrift" panose="020B0502040204020203" pitchFamily="34" charset="0"/>
              </a:rPr>
              <a:t>Scientific studies</a:t>
            </a:r>
            <a:endParaRPr lang="fr-FR" dirty="0">
              <a:solidFill>
                <a:srgbClr val="8A255E"/>
              </a:solidFill>
              <a:latin typeface="Bahnschrift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0AF89B-E187-8C65-9D2C-80FD7485AC93}"/>
              </a:ext>
            </a:extLst>
          </p:cNvPr>
          <p:cNvSpPr txBox="1"/>
          <p:nvPr/>
        </p:nvSpPr>
        <p:spPr>
          <a:xfrm>
            <a:off x="153005" y="981430"/>
            <a:ext cx="3650944" cy="27699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200" i="1" dirty="0" err="1">
                <a:solidFill>
                  <a:srgbClr val="8A255E"/>
                </a:solidFill>
                <a:latin typeface="Bahnschrift" panose="020B0502040204020203" pitchFamily="34" charset="0"/>
              </a:rPr>
              <a:t>Author</a:t>
            </a:r>
            <a:r>
              <a:rPr lang="fr-FR" sz="1200" i="1" dirty="0">
                <a:solidFill>
                  <a:srgbClr val="8A255E"/>
                </a:solidFill>
                <a:latin typeface="Bahnschrift" panose="020B0502040204020203" pitchFamily="34" charset="0"/>
              </a:rPr>
              <a:t>, </a:t>
            </a:r>
            <a:r>
              <a:rPr lang="fr-FR" sz="1200" i="1" dirty="0" err="1">
                <a:solidFill>
                  <a:srgbClr val="8A255E"/>
                </a:solidFill>
                <a:latin typeface="Bahnschrift" panose="020B0502040204020203" pitchFamily="34" charset="0"/>
              </a:rPr>
              <a:t>Author’s</a:t>
            </a:r>
            <a:r>
              <a:rPr lang="fr-FR" sz="1200" i="1" dirty="0">
                <a:solidFill>
                  <a:srgbClr val="8A255E"/>
                </a:solidFill>
                <a:latin typeface="Bahnschrift" panose="020B0502040204020203" pitchFamily="34" charset="0"/>
              </a:rPr>
              <a:t> affiliation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58E455-73F6-101E-D2ED-D824D364A983}"/>
              </a:ext>
            </a:extLst>
          </p:cNvPr>
          <p:cNvSpPr/>
          <p:nvPr/>
        </p:nvSpPr>
        <p:spPr>
          <a:xfrm>
            <a:off x="4108479" y="1029315"/>
            <a:ext cx="4040005" cy="2660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3D7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hnschrift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E41052-2BD7-4C5F-6B6A-5C4CD3F90788}"/>
              </a:ext>
            </a:extLst>
          </p:cNvPr>
          <p:cNvSpPr txBox="1"/>
          <p:nvPr/>
        </p:nvSpPr>
        <p:spPr>
          <a:xfrm>
            <a:off x="5358504" y="2238692"/>
            <a:ext cx="153995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tx1"/>
                </a:solidFill>
                <a:latin typeface="Bahnschrift" panose="020B0502040204020203" pitchFamily="34" charset="0"/>
              </a:rPr>
              <a:t>Methods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4538FE-F653-E365-FF27-F2AB9C578391}"/>
              </a:ext>
            </a:extLst>
          </p:cNvPr>
          <p:cNvSpPr/>
          <p:nvPr/>
        </p:nvSpPr>
        <p:spPr>
          <a:xfrm>
            <a:off x="8314480" y="2423358"/>
            <a:ext cx="3650944" cy="2660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3D7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hnschrift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B3421A-F9B3-8C3B-EC36-D9CFE0EFBE38}"/>
              </a:ext>
            </a:extLst>
          </p:cNvPr>
          <p:cNvSpPr txBox="1"/>
          <p:nvPr/>
        </p:nvSpPr>
        <p:spPr>
          <a:xfrm>
            <a:off x="9417223" y="3569142"/>
            <a:ext cx="144545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tx1"/>
                </a:solidFill>
                <a:latin typeface="Bahnschrift" panose="020B0502040204020203" pitchFamily="34" charset="0"/>
              </a:rPr>
              <a:t>Images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DF3E67-8ED7-876F-8825-F9671D67931F}"/>
              </a:ext>
            </a:extLst>
          </p:cNvPr>
          <p:cNvSpPr/>
          <p:nvPr/>
        </p:nvSpPr>
        <p:spPr>
          <a:xfrm>
            <a:off x="226575" y="1550012"/>
            <a:ext cx="3715910" cy="2830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3D7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Bahnschrift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C13AD0-7744-2350-C557-500387D5BBEA}"/>
              </a:ext>
            </a:extLst>
          </p:cNvPr>
          <p:cNvSpPr txBox="1"/>
          <p:nvPr/>
        </p:nvSpPr>
        <p:spPr>
          <a:xfrm>
            <a:off x="1284672" y="2780456"/>
            <a:ext cx="159971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tx1"/>
                </a:solidFill>
                <a:latin typeface="Bahnschrift" panose="020B0502040204020203" pitchFamily="34" charset="0"/>
              </a:rPr>
              <a:t>Background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4E9BF8-3FD7-C40E-5689-3438C520D6D9}"/>
              </a:ext>
            </a:extLst>
          </p:cNvPr>
          <p:cNvSpPr/>
          <p:nvPr/>
        </p:nvSpPr>
        <p:spPr>
          <a:xfrm>
            <a:off x="4108480" y="3849008"/>
            <a:ext cx="4040005" cy="2791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3D7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hnschrift" panose="020B05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EEEAE6-7139-BEEC-BA93-BCBA03ABB43A}"/>
              </a:ext>
            </a:extLst>
          </p:cNvPr>
          <p:cNvSpPr txBox="1"/>
          <p:nvPr/>
        </p:nvSpPr>
        <p:spPr>
          <a:xfrm>
            <a:off x="5216929" y="4899593"/>
            <a:ext cx="182310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err="1">
                <a:solidFill>
                  <a:schemeClr val="tx1"/>
                </a:solidFill>
                <a:latin typeface="Bahnschrift" panose="020B0502040204020203" pitchFamily="34" charset="0"/>
              </a:rPr>
              <a:t>Results</a:t>
            </a:r>
            <a:endParaRPr lang="fr-FR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902379-57C2-C445-20EA-0556BE9FDB8B}"/>
              </a:ext>
            </a:extLst>
          </p:cNvPr>
          <p:cNvSpPr/>
          <p:nvPr/>
        </p:nvSpPr>
        <p:spPr>
          <a:xfrm>
            <a:off x="8314480" y="5243052"/>
            <a:ext cx="3650944" cy="13656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3D7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Bahnschrift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D6B248-E042-A17E-86A1-7BA3251EB64E}"/>
              </a:ext>
            </a:extLst>
          </p:cNvPr>
          <p:cNvSpPr txBox="1"/>
          <p:nvPr/>
        </p:nvSpPr>
        <p:spPr>
          <a:xfrm>
            <a:off x="8901786" y="5602731"/>
            <a:ext cx="2476328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err="1">
                <a:solidFill>
                  <a:schemeClr val="tx1"/>
                </a:solidFill>
                <a:latin typeface="Bahnschrift" panose="020B0502040204020203" pitchFamily="34" charset="0"/>
              </a:rPr>
              <a:t>References</a:t>
            </a:r>
            <a:r>
              <a:rPr lang="fr-FR" dirty="0">
                <a:solidFill>
                  <a:schemeClr val="tx1"/>
                </a:solidFill>
                <a:latin typeface="Bahnschrift" panose="020B0502040204020203" pitchFamily="34" charset="0"/>
              </a:rPr>
              <a:t> and </a:t>
            </a:r>
            <a:r>
              <a:rPr lang="fr-FR" dirty="0" err="1">
                <a:solidFill>
                  <a:schemeClr val="tx1"/>
                </a:solidFill>
                <a:latin typeface="Bahnschrift" panose="020B0502040204020203" pitchFamily="34" charset="0"/>
              </a:rPr>
              <a:t>grant</a:t>
            </a:r>
            <a:r>
              <a:rPr lang="fr-FR" dirty="0">
                <a:solidFill>
                  <a:schemeClr val="tx1"/>
                </a:solidFill>
                <a:latin typeface="Bahnschrift" panose="020B0502040204020203" pitchFamily="34" charset="0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Bahnschrift" panose="020B0502040204020203" pitchFamily="34" charset="0"/>
              </a:rPr>
              <a:t>acknowledgements</a:t>
            </a:r>
            <a:endParaRPr lang="fr-FR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4A3088-B943-9DBC-9C16-B7FD962056C7}"/>
              </a:ext>
            </a:extLst>
          </p:cNvPr>
          <p:cNvSpPr/>
          <p:nvPr/>
        </p:nvSpPr>
        <p:spPr>
          <a:xfrm>
            <a:off x="226575" y="4549878"/>
            <a:ext cx="3715910" cy="20903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3D7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Bahnschrif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C05EE7-48F4-EF9D-762A-4E3B7A8E5CD1}"/>
              </a:ext>
            </a:extLst>
          </p:cNvPr>
          <p:cNvSpPr txBox="1"/>
          <p:nvPr/>
        </p:nvSpPr>
        <p:spPr>
          <a:xfrm>
            <a:off x="1284672" y="5497269"/>
            <a:ext cx="159971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tx1"/>
                </a:solidFill>
                <a:latin typeface="Bahnschrift" panose="020B0502040204020203" pitchFamily="34" charset="0"/>
              </a:rPr>
              <a:t>Aim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B4B6076-CF00-EC3F-4EE6-2DEB638B818B}"/>
              </a:ext>
            </a:extLst>
          </p:cNvPr>
          <p:cNvSpPr/>
          <p:nvPr/>
        </p:nvSpPr>
        <p:spPr>
          <a:xfrm>
            <a:off x="8314481" y="1029315"/>
            <a:ext cx="3650944" cy="12476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3D7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Bahnschrift" panose="020B05020402040202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16E8BA8-0DD1-AE56-7AC2-9ABBD5AAFB1E}"/>
              </a:ext>
            </a:extLst>
          </p:cNvPr>
          <p:cNvSpPr txBox="1"/>
          <p:nvPr/>
        </p:nvSpPr>
        <p:spPr>
          <a:xfrm>
            <a:off x="9417221" y="1550012"/>
            <a:ext cx="144545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tx1"/>
                </a:solidFill>
                <a:latin typeface="Bahnschrift" panose="020B0502040204020203" pitchFamily="34" charset="0"/>
              </a:rPr>
              <a:t>Conclusion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1FE6C30-8C28-4558-AAE3-B3987E53487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75" y="117318"/>
            <a:ext cx="1439414" cy="69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37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4D53D76CD27F74EB7B28692AF604FA5" ma:contentTypeVersion="18" ma:contentTypeDescription="Ein neues Dokument erstellen." ma:contentTypeScope="" ma:versionID="ea58c371c4be634021174c950af9da5d">
  <xsd:schema xmlns:xsd="http://www.w3.org/2001/XMLSchema" xmlns:xs="http://www.w3.org/2001/XMLSchema" xmlns:p="http://schemas.microsoft.com/office/2006/metadata/properties" xmlns:ns2="7c65678c-0869-40ea-991e-e9fa9203d5e7" xmlns:ns3="bf0297a4-a098-421c-baf3-530f20b23e05" targetNamespace="http://schemas.microsoft.com/office/2006/metadata/properties" ma:root="true" ma:fieldsID="f90edb4d085b8adb48ddfe4d47e8519e" ns2:_="" ns3:_="">
    <xsd:import namespace="7c65678c-0869-40ea-991e-e9fa9203d5e7"/>
    <xsd:import namespace="bf0297a4-a098-421c-baf3-530f20b23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65678c-0869-40ea-991e-e9fa9203d5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ef9e0108-a4fb-48a4-b82c-79f995b12d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0297a4-a098-421c-baf3-530f20b23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7218616-3f15-4e73-a8c2-54b4d923c97f}" ma:internalName="TaxCatchAll" ma:showField="CatchAllData" ma:web="bf0297a4-a098-421c-baf3-530f20b23e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0297a4-a098-421c-baf3-530f20b23e05" xsi:nil="true"/>
    <lcf76f155ced4ddcb4097134ff3c332f xmlns="7c65678c-0869-40ea-991e-e9fa9203d5e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38BF2F-16AE-40B9-969C-2B8D4AAB86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65678c-0869-40ea-991e-e9fa9203d5e7"/>
    <ds:schemaRef ds:uri="bf0297a4-a098-421c-baf3-530f20b23e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C0D73A-F5B5-4034-8175-A0DF3F6ADBCC}">
  <ds:schemaRefs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16c4d96e-206f-4709-a4dc-24704e0182db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1c39f0fc-054c-4f4b-b4a3-7983f66e4874"/>
    <ds:schemaRef ds:uri="bf0297a4-a098-421c-baf3-530f20b23e05"/>
    <ds:schemaRef ds:uri="7c65678c-0869-40ea-991e-e9fa9203d5e7"/>
  </ds:schemaRefs>
</ds:datastoreItem>
</file>

<file path=customXml/itemProps3.xml><?xml version="1.0" encoding="utf-8"?>
<ds:datastoreItem xmlns:ds="http://schemas.openxmlformats.org/officeDocument/2006/customXml" ds:itemID="{76E8468E-E4E7-4D69-8D16-4B6D027841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Bahnschrift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Carole Pelve</dc:creator>
  <cp:lastModifiedBy>User</cp:lastModifiedBy>
  <cp:revision>21</cp:revision>
  <dcterms:created xsi:type="dcterms:W3CDTF">2024-06-05T20:16:49Z</dcterms:created>
  <dcterms:modified xsi:type="dcterms:W3CDTF">2025-10-25T11:13:44Z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0x01010014D53D76CD27F74EB7B28692AF604FA5</vt:lpwstr>
  </property>
</Properties>
</file>